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1" r:id="rId5"/>
    <p:sldId id="262" r:id="rId6"/>
    <p:sldId id="263" r:id="rId7"/>
    <p:sldId id="258" r:id="rId8"/>
    <p:sldId id="259" r:id="rId9"/>
    <p:sldId id="260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27C80-AAA3-4D17-ADBC-E6DE7C15D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51DFE-A522-4FF4-A6E2-E450AAF83B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BC5D8-1664-4C39-BFE3-E2F1F1453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EBCA-582F-4BD8-BE89-B4488EC72D32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BE85B-1D67-47D2-AE38-00BA8C6CC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25448-AF3F-41FE-BC80-A3A3025D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D12F9-0B9F-47D4-A86E-21940366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21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7961E-2CD7-46EB-9044-880660B7D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693BFD-3ECF-48DA-8B23-0131CF751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4B2C5-0E44-4E71-B675-9BAF7438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EBCA-582F-4BD8-BE89-B4488EC72D32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64D3C-4757-4CF2-94A5-A80A09F1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CB961-A54C-4A57-8AAF-CBEC6D64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D12F9-0B9F-47D4-A86E-21940366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60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1246A8-7721-435D-9A38-FA583BE8DE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BBDB35-99A7-4FBE-A01D-B86A637CE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69188-AA5E-42F1-AC60-EC8D1125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EBCA-582F-4BD8-BE89-B4488EC72D32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34C8-D4C6-47CE-B6C9-FAC78241F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9184-BD95-434A-B673-E2D154DFD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D12F9-0B9F-47D4-A86E-21940366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99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B0E1A-0DCC-473F-88EE-44E7EF9D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A8F5B-EB5B-47C3-BA8B-FA88C1D6F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C1756-F376-4A4F-B9F4-9C198ED28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EBCA-582F-4BD8-BE89-B4488EC72D32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6A6F7-C6DB-4183-93E3-9891EDDED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33829-4C00-485C-BF45-8DAD01CAA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D12F9-0B9F-47D4-A86E-21940366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04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A520F-8ACE-4B99-BADE-C3B65B7F5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09A51-3A18-48AA-8CED-766B96CFC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66994-148E-4D72-9026-87C3E3BD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EBCA-582F-4BD8-BE89-B4488EC72D32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C24BB-14CC-4428-ABFA-36AB1D1ED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1DE03-B1C9-489F-8BDD-335FAE1F9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D12F9-0B9F-47D4-A86E-21940366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800A-787C-44CB-A885-991E3101E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43B43-498E-4E57-88CC-E165D44301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80756-4C86-4B3E-959A-6C6D28632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B7C30B-9743-4E01-BF2F-ED9C1599D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EBCA-582F-4BD8-BE89-B4488EC72D32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80285-BDEE-40ED-99F9-B91259880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E218A-4FE4-4EFF-832C-4113BA01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D12F9-0B9F-47D4-A86E-21940366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4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2D0BE-5222-432A-9AF6-3E729D085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D5C36-6696-4EAF-BCBF-232C4DD1A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341349-E37B-48B4-88BA-48C998338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4C93FD-6C9C-4E9D-8E9B-C450A98EA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D9C18-9635-4C55-9D0A-775ECBCB0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1673E1-40BE-4EA2-82CB-D5F3F9EE1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EBCA-582F-4BD8-BE89-B4488EC72D32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D891C1-B9D4-4E67-BABD-D6E7EE1F8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869DCE-3FCA-4637-8491-70E53483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D12F9-0B9F-47D4-A86E-21940366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35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817DC-E2E7-40CB-9FB8-3D57367B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F62251-155B-417A-A9C0-66F326557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EBCA-582F-4BD8-BE89-B4488EC72D32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87CF4-6A12-4D01-AAC7-228EE49A7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6213F3-B20B-48A6-828B-4F6B4FEC2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D12F9-0B9F-47D4-A86E-21940366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6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3625BC-DC39-40C7-82B4-4EBC5EB78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EBCA-582F-4BD8-BE89-B4488EC72D32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431CE-360D-4D5A-A189-8E764D6E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1CA41-CEFB-4B74-8DFF-72DACA6C7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D12F9-0B9F-47D4-A86E-21940366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78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CAC15-CE48-402A-A90B-D96A4CE30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CE6A3-E824-42B1-94F3-BB1C9668B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A1A29-8C98-4FB7-B6D5-F12077CD3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23A36-9944-4139-AAE2-3B39B8995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EBCA-582F-4BD8-BE89-B4488EC72D32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E302A-85FC-493C-8F2A-D998912C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B8375-8F56-4727-88D4-48302845D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D12F9-0B9F-47D4-A86E-21940366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8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7906A-B8E2-4DC3-ACE7-A1C6065F4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AA6249-7E82-4A6D-8EDD-D3EFF37F6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CF914-3D24-42ED-B6C5-DD68F4C92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7BCC67-EEC4-4FC8-BF3A-2858E19EA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EBCA-582F-4BD8-BE89-B4488EC72D32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35054-62DA-453A-8132-BDC04944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22243-DD0D-4624-9D35-1FEE74F34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D12F9-0B9F-47D4-A86E-21940366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05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07B620-31F7-4BEF-BD00-DEF6F2B56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0E04B-4828-43D6-9A65-7553C2B85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54D0B-B28F-4E71-8F29-3E0129BB9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1EBCA-582F-4BD8-BE89-B4488EC72D32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12CE1-ED67-4F01-A7C4-772D260D8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955B4-6903-4DCE-9E99-AA1C4E528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D12F9-0B9F-47D4-A86E-219403669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928F3-76FB-4E61-BBF4-E0DED695D8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From Still Panels to Motion, Kill Shakespeare Capstone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AAC3C-ABFF-4AE5-BBAB-F92924DD5A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Jeremy Eldred</a:t>
            </a:r>
          </a:p>
        </p:txBody>
      </p:sp>
    </p:spTree>
    <p:extLst>
      <p:ext uri="{BB962C8B-B14F-4D97-AF65-F5344CB8AC3E}">
        <p14:creationId xmlns:p14="http://schemas.microsoft.com/office/powerpoint/2010/main" val="61880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ECE24-DF80-49A4-8889-97FF82730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A9A42-CCF7-4AA4-A818-330CA45E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While I did work on several other panels, I was not the sole media editor for them, so they were not included.</a:t>
            </a:r>
          </a:p>
        </p:txBody>
      </p:sp>
    </p:spTree>
    <p:extLst>
      <p:ext uri="{BB962C8B-B14F-4D97-AF65-F5344CB8AC3E}">
        <p14:creationId xmlns:p14="http://schemas.microsoft.com/office/powerpoint/2010/main" val="2017706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47645-AF7F-4412-A867-34BBC1B38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Main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83932-5571-4F77-8DB4-14D856B75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the usage of the Adobe Creative Suite (Photoshop, After Effects, Premiere Pro) we created a moving picture show from comic panels shown in </a:t>
            </a:r>
            <a:r>
              <a:rPr lang="en-US" i="1" dirty="0"/>
              <a:t>Kill Shakespeare.</a:t>
            </a:r>
          </a:p>
          <a:p>
            <a:r>
              <a:rPr lang="en-US" dirty="0"/>
              <a:t>Each example will be shown as Before and After. Before being how the panel looks in the comic, and after being what I worked on and presented in the show.</a:t>
            </a:r>
          </a:p>
        </p:txBody>
      </p:sp>
    </p:spTree>
    <p:extLst>
      <p:ext uri="{BB962C8B-B14F-4D97-AF65-F5344CB8AC3E}">
        <p14:creationId xmlns:p14="http://schemas.microsoft.com/office/powerpoint/2010/main" val="3521189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0DB5A-C293-4A03-8AC2-AAAB9B4AB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Each Program Was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F12CF-B590-45B5-BE14-CE62A0B40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Photoshop: Created layers from certain pieces that are printed on each panel (Swords, limbs, fire, </a:t>
            </a:r>
            <a:r>
              <a:rPr lang="en-US" dirty="0" err="1"/>
              <a:t>ect</a:t>
            </a:r>
            <a:r>
              <a:rPr lang="en-US" dirty="0"/>
              <a:t>.) Then polished over the images so adding motion doesn’t take away from the original image.</a:t>
            </a:r>
          </a:p>
          <a:p>
            <a:r>
              <a:rPr lang="en-US" dirty="0"/>
              <a:t>After Effects: Added video effects and motion to several panels. </a:t>
            </a:r>
          </a:p>
          <a:p>
            <a:r>
              <a:rPr lang="en-US" dirty="0"/>
              <a:t>Premiere Pro: Created video loops and also used for motion when panels did not require video effects as well.</a:t>
            </a:r>
          </a:p>
        </p:txBody>
      </p:sp>
    </p:spTree>
    <p:extLst>
      <p:ext uri="{BB962C8B-B14F-4D97-AF65-F5344CB8AC3E}">
        <p14:creationId xmlns:p14="http://schemas.microsoft.com/office/powerpoint/2010/main" val="1104297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5B37E6-498A-4015-99E9-7081F5D70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" y="2251494"/>
            <a:ext cx="6219645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E0967-D19E-4EE3-B502-208ABA190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Added Motion</a:t>
            </a:r>
          </a:p>
        </p:txBody>
      </p:sp>
      <p:pic>
        <p:nvPicPr>
          <p:cNvPr id="4" name="Blood Wipe">
            <a:hlinkClick r:id="" action="ppaction://media"/>
            <a:extLst>
              <a:ext uri="{FF2B5EF4-FFF2-40B4-BE49-F238E27FC236}">
                <a16:creationId xmlns:a16="http://schemas.microsoft.com/office/drawing/2014/main" id="{7F68F515-5073-44AA-822C-8B8B791D35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0800" y="2251494"/>
            <a:ext cx="6412382" cy="4606506"/>
          </a:xfrm>
        </p:spPr>
      </p:pic>
    </p:spTree>
    <p:extLst>
      <p:ext uri="{BB962C8B-B14F-4D97-AF65-F5344CB8AC3E}">
        <p14:creationId xmlns:p14="http://schemas.microsoft.com/office/powerpoint/2010/main" val="43196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959C-0ACA-4931-A345-BACF10AE3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Added Motion/Video Effects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565EF1-F442-4C69-A643-33536E96A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84" y="2605881"/>
            <a:ext cx="5648325" cy="3705225"/>
          </a:xfrm>
        </p:spPr>
      </p:pic>
      <p:pic>
        <p:nvPicPr>
          <p:cNvPr id="6" name="Fairy Flight">
            <a:hlinkClick r:id="" action="ppaction://media"/>
            <a:extLst>
              <a:ext uri="{FF2B5EF4-FFF2-40B4-BE49-F238E27FC236}">
                <a16:creationId xmlns:a16="http://schemas.microsoft.com/office/drawing/2014/main" id="{12FE16C1-9EB6-45C6-B7A9-3A714C0BEE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9709" y="2605881"/>
            <a:ext cx="54864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7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232C3-1EBF-49CB-B874-ADE77B1B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Added Motion/ Video Effects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244A75-D987-4ED3-94BC-D58499B2E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" y="2645134"/>
            <a:ext cx="6095259" cy="4351338"/>
          </a:xfrm>
        </p:spPr>
      </p:pic>
      <p:pic>
        <p:nvPicPr>
          <p:cNvPr id="6" name="593 fiery explosion">
            <a:hlinkClick r:id="" action="ppaction://media"/>
            <a:extLst>
              <a:ext uri="{FF2B5EF4-FFF2-40B4-BE49-F238E27FC236}">
                <a16:creationId xmlns:a16="http://schemas.microsoft.com/office/drawing/2014/main" id="{F2A7C80C-A1CF-43C7-99F0-A1A8D936FD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2293430"/>
            <a:ext cx="5749570" cy="410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7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6012-490A-4973-9822-748E460D0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Added Motion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6583AF-86E3-4C9D-A137-FFE4B501E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08" y="1690688"/>
            <a:ext cx="5676992" cy="4351338"/>
          </a:xfrm>
        </p:spPr>
      </p:pic>
      <p:pic>
        <p:nvPicPr>
          <p:cNvPr id="6" name="panel 256">
            <a:hlinkClick r:id="" action="ppaction://media"/>
            <a:extLst>
              <a:ext uri="{FF2B5EF4-FFF2-40B4-BE49-F238E27FC236}">
                <a16:creationId xmlns:a16="http://schemas.microsoft.com/office/drawing/2014/main" id="{85383219-CD76-4A13-8E00-0FFE3D7728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1970" y="2023554"/>
            <a:ext cx="5354128" cy="382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6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D988-3F0E-4A56-B413-48D7EBB1F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Video Effects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8C9160-9D5D-4042-87CD-11343ED08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4" y="1152763"/>
            <a:ext cx="6095259" cy="5340111"/>
          </a:xfrm>
        </p:spPr>
      </p:pic>
      <p:pic>
        <p:nvPicPr>
          <p:cNvPr id="6" name="Slide591">
            <a:hlinkClick r:id="" action="ppaction://media"/>
            <a:extLst>
              <a:ext uri="{FF2B5EF4-FFF2-40B4-BE49-F238E27FC236}">
                <a16:creationId xmlns:a16="http://schemas.microsoft.com/office/drawing/2014/main" id="{201B40A3-55C6-429D-829F-8A489861B8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0226" y="1729699"/>
            <a:ext cx="6096000" cy="418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9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585BA-158F-46D3-AEBA-D8E8AC400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Video Effects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430684-16E8-4F35-8472-FD8FC4D9C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4" y="1816999"/>
            <a:ext cx="2939610" cy="4351338"/>
          </a:xfrm>
        </p:spPr>
      </p:pic>
      <p:pic>
        <p:nvPicPr>
          <p:cNvPr id="6" name="Slide519">
            <a:hlinkClick r:id="" action="ppaction://media"/>
            <a:extLst>
              <a:ext uri="{FF2B5EF4-FFF2-40B4-BE49-F238E27FC236}">
                <a16:creationId xmlns:a16="http://schemas.microsoft.com/office/drawing/2014/main" id="{02011B53-CA79-4AA4-A391-B5B5EFE48F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8624" y="1678093"/>
            <a:ext cx="3124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2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210</Words>
  <Application>Microsoft Office PowerPoint</Application>
  <PresentationFormat>Widescreen</PresentationFormat>
  <Paragraphs>17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From Still Panels to Motion, Kill Shakespeare Capstone</vt:lpstr>
      <vt:lpstr>The Main Idea</vt:lpstr>
      <vt:lpstr>How Each Program Was Used</vt:lpstr>
      <vt:lpstr>Example of Added Motion</vt:lpstr>
      <vt:lpstr>Example of Added Motion/Video Effects</vt:lpstr>
      <vt:lpstr>Example of Added Motion/ Video Effects</vt:lpstr>
      <vt:lpstr>Example of Added Motion </vt:lpstr>
      <vt:lpstr>Example of Video Effects</vt:lpstr>
      <vt:lpstr>Example of Video Effects </vt:lpstr>
      <vt:lpstr>Notes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Still Panels to Motion, Kill Shakespeare Capstone</dc:title>
  <dc:creator>Jeremy Eldred</dc:creator>
  <cp:lastModifiedBy>Jeremy Eldred</cp:lastModifiedBy>
  <cp:revision>5</cp:revision>
  <dcterms:created xsi:type="dcterms:W3CDTF">2020-04-05T16:09:55Z</dcterms:created>
  <dcterms:modified xsi:type="dcterms:W3CDTF">2020-04-05T16:58:41Z</dcterms:modified>
</cp:coreProperties>
</file>